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81212" autoAdjust="0"/>
  </p:normalViewPr>
  <p:slideViewPr>
    <p:cSldViewPr snapToGrid="0">
      <p:cViewPr varScale="1">
        <p:scale>
          <a:sx n="90" d="100"/>
          <a:sy n="90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5F8D8E-5114-49C3-85D9-A10BDE27DCDA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D0E225-5202-4D6A-A16E-17760512F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746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0E225-5202-4D6A-A16E-17760512F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605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use LCD in future.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0E225-5202-4D6A-A16E-17760512F0F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305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Clear documentation is available.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0E225-5202-4D6A-A16E-17760512F0F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870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Pearson correlation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Spearman correlation is good if the data has outliers.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Kendall’s Tau correlation is a non-parametric test that does not make any assumptions about the distribution of the data. The only assumption is: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should be a monotonic relationship between the variables being tested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0E225-5202-4D6A-A16E-17760512F0F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214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some what similar to Auto regression 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0E225-5202-4D6A-A16E-17760512F0F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7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Additional things</a:t>
            </a:r>
          </a:p>
          <a:p>
            <a:r>
              <a:rPr lang="en-US" dirty="0"/>
              <a:t>Weather data set correlation on the external data set.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0E225-5202-4D6A-A16E-17760512F0F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338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0014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224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38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55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4880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28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46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506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280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42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3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8B159C4-1020-4EC5-A6F1-7136EF38C5CF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E82D53C-BA6A-43AD-846E-8B4F3F82B0C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927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AE220058-3FCE-496E-ADF2-D8A6961F3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1">
            <a:extLst>
              <a:ext uri="{FF2B5EF4-FFF2-40B4-BE49-F238E27FC236}">
                <a16:creationId xmlns:a16="http://schemas.microsoft.com/office/drawing/2014/main" id="{E193F809-7E50-4AAD-8E26-878207931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44603" y="4325112"/>
            <a:ext cx="71323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FBAA121-1D2F-4ACA-8A22-CF7735872D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4603" y="679025"/>
            <a:ext cx="7319175" cy="3566160"/>
          </a:xfrm>
        </p:spPr>
        <p:txBody>
          <a:bodyPr>
            <a:normAutofit/>
          </a:bodyPr>
          <a:lstStyle/>
          <a:p>
            <a:r>
              <a:rPr lang="en-US" dirty="0"/>
              <a:t>IOT Application</a:t>
            </a:r>
          </a:p>
        </p:txBody>
      </p:sp>
      <p:pic>
        <p:nvPicPr>
          <p:cNvPr id="7" name="Graphic 6" descr="Cloud">
            <a:extLst>
              <a:ext uri="{FF2B5EF4-FFF2-40B4-BE49-F238E27FC236}">
                <a16:creationId xmlns:a16="http://schemas.microsoft.com/office/drawing/2014/main" id="{D342F992-1BD0-4504-B0D8-0989EF7AE0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818" y="1944907"/>
            <a:ext cx="2449486" cy="244948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9C5090-7D25-41E3-A6D3-CCAEE505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BF8809-0DAC-41E5-A212-ACB4A01BE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99083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501BE-3371-47EE-A857-B735132FC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Sensors time series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39C92-4BD6-434A-8C75-8AC9F7D19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Sensors sense the environment data at every time instant.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Save the data on a computer by establishing the serial communication with the Arduino.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Process the recorded data (Correlation, Granger Causal, Fuzzy logic)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Send the information based to the Arduino and display the information through LED as an output.</a:t>
            </a:r>
          </a:p>
        </p:txBody>
      </p:sp>
    </p:spTree>
    <p:extLst>
      <p:ext uri="{BB962C8B-B14F-4D97-AF65-F5344CB8AC3E}">
        <p14:creationId xmlns:p14="http://schemas.microsoft.com/office/powerpoint/2010/main" val="2534448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C0D05-1E07-47FD-86C2-3EBB6B257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38" y="346923"/>
            <a:ext cx="10058400" cy="1450757"/>
          </a:xfrm>
        </p:spPr>
        <p:txBody>
          <a:bodyPr/>
          <a:lstStyle/>
          <a:p>
            <a:r>
              <a:rPr lang="en-US" dirty="0"/>
              <a:t>Experiment 1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B2FC75-5366-4E4B-B8EB-7FC1BB6C9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114"/>
            <a:ext cx="10515600" cy="4351338"/>
          </a:xfrm>
        </p:spPr>
        <p:txBody>
          <a:bodyPr/>
          <a:lstStyle/>
          <a:p>
            <a:r>
              <a:rPr lang="en-US" dirty="0"/>
              <a:t>Processing can be performed with in the Arduino board.</a:t>
            </a:r>
          </a:p>
          <a:p>
            <a:r>
              <a:rPr lang="en-US" dirty="0"/>
              <a:t>Arduino code is required.</a:t>
            </a:r>
          </a:p>
          <a:p>
            <a:endParaRPr 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CCA5CCE-ADF0-4829-927B-35F75B94CC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948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Experiment 1">
            <a:hlinkClick r:id="" action="ppaction://media"/>
            <a:extLst>
              <a:ext uri="{FF2B5EF4-FFF2-40B4-BE49-F238E27FC236}">
                <a16:creationId xmlns:a16="http://schemas.microsoft.com/office/drawing/2014/main" id="{15E92148-5F45-4C21-97D5-979E6899C6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62107" y="2656368"/>
            <a:ext cx="6096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361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85850-32E6-45F7-BDDD-97BADCE3E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466" y="271673"/>
            <a:ext cx="10058400" cy="1450757"/>
          </a:xfrm>
        </p:spPr>
        <p:txBody>
          <a:bodyPr/>
          <a:lstStyle/>
          <a:p>
            <a:r>
              <a:rPr lang="en-US" dirty="0"/>
              <a:t>Experiment 2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497EA21-9BB2-4279-B5E6-4BAE3F7B01A6}"/>
              </a:ext>
            </a:extLst>
          </p:cNvPr>
          <p:cNvSpPr txBox="1">
            <a:spLocks/>
          </p:cNvSpPr>
          <p:nvPr/>
        </p:nvSpPr>
        <p:spPr>
          <a:xfrm>
            <a:off x="478466" y="1775645"/>
            <a:ext cx="5500578" cy="4468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Processing can be performed in computer.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Arduino as well as </a:t>
            </a:r>
            <a:r>
              <a:rPr lang="en-US" dirty="0" err="1"/>
              <a:t>pyserial</a:t>
            </a:r>
            <a:r>
              <a:rPr lang="en-US" dirty="0"/>
              <a:t> communication code is required.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Care should be taken for properly establishing the communication.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en-US" dirty="0" err="1"/>
              <a:t>Sensing_Correlation_Fuzzy.ipynb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0DC17449-76D0-4423-B5EF-74FCC13835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958" y="674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" name="Experiment 2">
            <a:hlinkClick r:id="" action="ppaction://media"/>
            <a:extLst>
              <a:ext uri="{FF2B5EF4-FFF2-40B4-BE49-F238E27FC236}">
                <a16:creationId xmlns:a16="http://schemas.microsoft.com/office/drawing/2014/main" id="{9B327CF7-DE8D-44EF-A8AE-AA5CFA7D63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79044" y="1882074"/>
            <a:ext cx="6096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93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AFE44-9AD6-4E86-8ED3-3580D37A7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856" y="258800"/>
            <a:ext cx="10515600" cy="1325563"/>
          </a:xfrm>
        </p:spPr>
        <p:txBody>
          <a:bodyPr/>
          <a:lstStyle/>
          <a:p>
            <a:r>
              <a:rPr lang="en-US" dirty="0"/>
              <a:t>Fuzzy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979C4-5D63-4058-B187-06019FE1B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591" y="2114968"/>
            <a:ext cx="5497552" cy="4592600"/>
          </a:xfrm>
        </p:spPr>
        <p:txBody>
          <a:bodyPr/>
          <a:lstStyle/>
          <a:p>
            <a:r>
              <a:rPr lang="en-US" dirty="0"/>
              <a:t>In general as the boundaries between the hot and medium as well as the medium and hot overlap, it’s always better to represent them with the possibility scenario. </a:t>
            </a:r>
          </a:p>
          <a:p>
            <a:r>
              <a:rPr lang="en-US" dirty="0"/>
              <a:t>Hard encoded logic is implemented. </a:t>
            </a:r>
          </a:p>
          <a:p>
            <a:endParaRPr lang="en-US" dirty="0"/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F44874C0-C8DB-421A-9AA3-338E7B56D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854" y="1530179"/>
            <a:ext cx="6076226" cy="379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02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69494-A413-40BD-B91E-2212B4FEE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Sensor individuality correlation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A24EB-5161-4DD8-865C-1A03EA1AB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Correlation coefficients for different sensors are implemented.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Since we have time series analysis data for each sensor, we can calculate the correlation between the sensors data.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Application: How different sensors in a similar environment are correlated?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Pearson correlation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Spearman correlation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Kendall’s Tau correlation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962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DF760-A061-4058-85D0-1B57F4A7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Granger </a:t>
            </a:r>
            <a:r>
              <a:rPr lang="en-US" dirty="0" err="1"/>
              <a:t>Casuality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B172B-4AB5-4BAD-8C2E-15F6B81E7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Please go through the paper for more information 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We have synthetic data set.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Time steps in this case is only 20.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Taken the data directly from the paper run file.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 err="1"/>
              <a:t>Sensor_Granger_Causal_Coefficients.ipynb</a:t>
            </a:r>
            <a:endParaRPr lang="en-US" sz="2000" dirty="0"/>
          </a:p>
        </p:txBody>
      </p:sp>
      <p:pic>
        <p:nvPicPr>
          <p:cNvPr id="5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D2905778-8517-46BC-AB3A-1D496C2BCC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5112"/>
          <a:stretch/>
        </p:blipFill>
        <p:spPr>
          <a:xfrm>
            <a:off x="5806050" y="1138737"/>
            <a:ext cx="6233160" cy="42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672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88216-4159-440C-A5A2-148FD9E17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547" y="364236"/>
            <a:ext cx="10058400" cy="1450757"/>
          </a:xfrm>
        </p:spPr>
        <p:txBody>
          <a:bodyPr/>
          <a:lstStyle/>
          <a:p>
            <a:r>
              <a:rPr lang="en-US" dirty="0"/>
              <a:t>Granger </a:t>
            </a:r>
            <a:r>
              <a:rPr lang="en-US" dirty="0" err="1"/>
              <a:t>casuality</a:t>
            </a:r>
            <a:r>
              <a:rPr lang="en-US" dirty="0"/>
              <a:t> on our sensors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742B9-6901-420A-AD17-8CE9E7D32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547" y="1814993"/>
            <a:ext cx="11049001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have collected the data for our sensors for more than 1700 time steps.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Ran the same steps as previous data set with and without normalization.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Granger_Causal_Coefficients_Yeast_data.ipynb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90933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382</Words>
  <Application>Microsoft Office PowerPoint</Application>
  <PresentationFormat>Widescreen</PresentationFormat>
  <Paragraphs>56</Paragraphs>
  <Slides>8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Retrospect</vt:lpstr>
      <vt:lpstr>IOT Application</vt:lpstr>
      <vt:lpstr>Sensors time series data</vt:lpstr>
      <vt:lpstr>Experiment 1</vt:lpstr>
      <vt:lpstr>Experiment 2</vt:lpstr>
      <vt:lpstr>Fuzzy logic</vt:lpstr>
      <vt:lpstr>Sensor individuality correlation</vt:lpstr>
      <vt:lpstr>Granger Casuality</vt:lpstr>
      <vt:lpstr>Granger casuality on our sensors data set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Application</dc:title>
  <dc:creator>dantongyu</dc:creator>
  <cp:lastModifiedBy>dantongyu</cp:lastModifiedBy>
  <cp:revision>3</cp:revision>
  <dcterms:created xsi:type="dcterms:W3CDTF">2019-01-25T21:15:28Z</dcterms:created>
  <dcterms:modified xsi:type="dcterms:W3CDTF">2019-01-25T21:18:36Z</dcterms:modified>
</cp:coreProperties>
</file>